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2288" autoAdjust="0"/>
  </p:normalViewPr>
  <p:slideViewPr>
    <p:cSldViewPr snapToGrid="0">
      <p:cViewPr varScale="1">
        <p:scale>
          <a:sx n="76" d="100"/>
          <a:sy n="76" d="100"/>
        </p:scale>
        <p:origin x="108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C5D0C-DF9A-449C-9667-C326838B2009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6DB71-1450-4D70-9782-4ED10E33C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1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9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B782F12-D4EE-CB36-FBB1-0B629FF7290A}"/>
              </a:ext>
            </a:extLst>
          </p:cNvPr>
          <p:cNvSpPr/>
          <p:nvPr/>
        </p:nvSpPr>
        <p:spPr>
          <a:xfrm>
            <a:off x="3958683" y="434898"/>
            <a:ext cx="3936381" cy="7136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حدد السلع المراد شرائها</a:t>
            </a:r>
            <a:endParaRPr lang="en-US" dirty="0"/>
          </a:p>
        </p:txBody>
      </p:sp>
      <p:pic>
        <p:nvPicPr>
          <p:cNvPr id="1026" name="Picture 2" descr="منتجاتنا - مياه العين">
            <a:extLst>
              <a:ext uri="{FF2B5EF4-FFF2-40B4-BE49-F238E27FC236}">
                <a16:creationId xmlns:a16="http://schemas.microsoft.com/office/drawing/2014/main" id="{3354B617-D089-4FDD-5CB4-4D079E2258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79" r="30271"/>
          <a:stretch/>
        </p:blipFill>
        <p:spPr bwMode="auto">
          <a:xfrm>
            <a:off x="10036098" y="1605776"/>
            <a:ext cx="1719025" cy="399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بطاطس عمان وسط 24*50جم - حلويات كابر">
            <a:extLst>
              <a:ext uri="{FF2B5EF4-FFF2-40B4-BE49-F238E27FC236}">
                <a16:creationId xmlns:a16="http://schemas.microsoft.com/office/drawing/2014/main" id="{8728785B-9F13-248A-AFE4-B7C9313B56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8" t="6341" r="18889" b="2276"/>
          <a:stretch/>
        </p:blipFill>
        <p:spPr bwMode="auto">
          <a:xfrm>
            <a:off x="6439613" y="2280423"/>
            <a:ext cx="2637480" cy="331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96B4799-5F97-5829-62AD-68C9B583A3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36" t="10244" r="33118"/>
          <a:stretch/>
        </p:blipFill>
        <p:spPr bwMode="auto">
          <a:xfrm>
            <a:off x="3976352" y="2196790"/>
            <a:ext cx="1719025" cy="357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jman Markets خبز لبناني كبير 6 قطع (800 جم) Ajman Markets">
            <a:extLst>
              <a:ext uri="{FF2B5EF4-FFF2-40B4-BE49-F238E27FC236}">
                <a16:creationId xmlns:a16="http://schemas.microsoft.com/office/drawing/2014/main" id="{5088A0DF-A6ED-7C82-7721-9D7D43BCE1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3" t="4635" r="20082" b="16145"/>
          <a:stretch/>
        </p:blipFill>
        <p:spPr bwMode="auto">
          <a:xfrm>
            <a:off x="195581" y="2452325"/>
            <a:ext cx="2715781" cy="306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4BCD71E-5A50-38E1-26A1-6324012B5B17}"/>
              </a:ext>
            </a:extLst>
          </p:cNvPr>
          <p:cNvSpPr/>
          <p:nvPr/>
        </p:nvSpPr>
        <p:spPr>
          <a:xfrm>
            <a:off x="10229222" y="5773866"/>
            <a:ext cx="1536878" cy="6832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 5 دراهم 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871EC3-77BA-E85A-BAE9-A3202F602B8E}"/>
              </a:ext>
            </a:extLst>
          </p:cNvPr>
          <p:cNvSpPr/>
          <p:nvPr/>
        </p:nvSpPr>
        <p:spPr>
          <a:xfrm>
            <a:off x="7126625" y="5773866"/>
            <a:ext cx="1536878" cy="6832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1 درهم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15E22F-F94C-C3CD-2731-9AC8F5CD449F}"/>
              </a:ext>
            </a:extLst>
          </p:cNvPr>
          <p:cNvSpPr/>
          <p:nvPr/>
        </p:nvSpPr>
        <p:spPr>
          <a:xfrm>
            <a:off x="4210172" y="5845879"/>
            <a:ext cx="1536878" cy="6832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3 دراهم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49E685-405E-8FC8-8802-C6259A0CBC96}"/>
              </a:ext>
            </a:extLst>
          </p:cNvPr>
          <p:cNvSpPr/>
          <p:nvPr/>
        </p:nvSpPr>
        <p:spPr>
          <a:xfrm>
            <a:off x="785032" y="5773866"/>
            <a:ext cx="1536878" cy="6832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2 درهم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53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aisha alshamsi</cp:lastModifiedBy>
  <cp:revision>18</cp:revision>
  <dcterms:created xsi:type="dcterms:W3CDTF">2023-06-15T05:18:53Z</dcterms:created>
  <dcterms:modified xsi:type="dcterms:W3CDTF">2024-01-20T16:40:31Z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